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embeddedFontLst>
    <p:embeddedFont>
      <p:font typeface="Amazon Ember" panose="020B0603020204020204" pitchFamily="34" charset="0"/>
      <p:regular r:id="rId6"/>
      <p:bold r:id="rId7"/>
      <p:italic r:id="rId8"/>
      <p:boldItalic r:id="rId9"/>
    </p:embeddedFont>
    <p:embeddedFont>
      <p:font typeface="Amazon Ember Display" panose="020F0603020204020204" pitchFamily="34" charset="0"/>
      <p:regular r:id="rId10"/>
      <p:bold r:id="rId11"/>
    </p:embeddedFont>
    <p:embeddedFont>
      <p:font typeface="Amazon Ember Heavy" panose="020B0603020204020204" pitchFamily="34" charset="0"/>
      <p:bold r:id="rId12"/>
      <p:italic r:id="rId13"/>
      <p:boldItalic r:id="rId14"/>
    </p:embeddedFont>
    <p:embeddedFont>
      <p:font typeface="Amazon Ember Mono" panose="020B0603020204020204" pitchFamily="34" charset="0"/>
      <p:regular r:id="rId15"/>
      <p:italic r:id="rId16"/>
      <p:boldItalic r:id="rId17"/>
    </p:embeddedFont>
    <p:embeddedFont>
      <p:font typeface="Lucida Console" panose="020B0609040504020204" pitchFamily="49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6B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3"/>
    <p:restoredTop sz="95865"/>
  </p:normalViewPr>
  <p:slideViewPr>
    <p:cSldViewPr snapToGrid="0">
      <p:cViewPr>
        <p:scale>
          <a:sx n="128" d="100"/>
          <a:sy n="128" d="100"/>
        </p:scale>
        <p:origin x="-2872" y="-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1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C1AD553-57E7-4644-9866-64FF8D3DA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" y="0"/>
            <a:ext cx="12187066" cy="6858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F83AA36F-CD9A-2A41-8725-A67876DE5C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82F0ABF3-8547-764B-B094-62100AF5AF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1D88D2A4-FD03-1A47-AE4B-06DB141F36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FCC986-4AA5-4E78-ACB8-93296CE0E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03C140-2983-1E4A-8DD7-2A3CD52E6795}"/>
              </a:ext>
            </a:extLst>
          </p:cNvPr>
          <p:cNvSpPr txBox="1"/>
          <p:nvPr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67904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02A07-9279-4389-95B8-CFF5307F9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A32C-570C-F64B-925E-20F8A4E3922E}" type="datetime1">
              <a:rPr lang="en-US" smtClean="0"/>
              <a:t>7/20/23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4D072-A634-4E51-88E3-AFF4BBF53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91B74-659E-4EB1-8DB0-B962093F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32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8ABEB-87DF-4979-B8D5-38D09C158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20FF-F6AA-9F41-9518-472EB426B570}" type="datetime1">
              <a:rPr lang="en-US" smtClean="0"/>
              <a:t>7/20/23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E3A9-1F3C-45F4-9F53-543C4B62D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7DE2B-5658-4ECD-9AB5-497E1D05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9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33600"/>
            <a:ext cx="10972800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CBB3C-A513-466E-B53F-E5E5781263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D2500-AAFD-4464-92DE-45442731C6F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FDBC3FF-ECDC-8D40-B923-1A53EBB42F09}" type="datetime1">
              <a:rPr lang="en-US" smtClean="0"/>
              <a:t>7/20/23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A7C935-E20D-482F-89A5-4255E88216F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19C1A1-91E5-46D2-97FB-94E48C63B96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  <p15:guide id="2" orient="horz" pos="1128">
          <p15:clr>
            <a:srgbClr val="9FCC3B"/>
          </p15:clr>
        </p15:guide>
        <p15:guide id="3" orient="horz" pos="134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981200"/>
            <a:ext cx="10972800" cy="4229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3DDF9C-7004-4F4E-8707-3F8553760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7034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9B8C3-36CA-4A97-B3FF-2FCDD97E1A0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9361935-DCCF-A84F-9BA7-DB3DE328BED5}" type="datetime1">
              <a:rPr lang="en-US" smtClean="0"/>
              <a:t>7/20/23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EEE534-0361-47D3-8F92-2D7522A226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270F7-2BCA-4119-8F34-BD17AB29E1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17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  <p15:guide id="2" orient="horz" pos="1128">
          <p15:clr>
            <a:srgbClr val="9FCC3B"/>
          </p15:clr>
        </p15:guide>
        <p15:guide id="3" orient="horz" pos="124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5334000" cy="108584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and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71700"/>
            <a:ext cx="5334000" cy="4038599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B2582F-3FE9-42AC-8572-5C27E1A8E5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48400" y="0"/>
            <a:ext cx="5943600" cy="6858000"/>
          </a:xfr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(or paste) to insert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FE715-EC87-4B8E-9C5A-5A9D588BB9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1B5F168-F398-C64D-B9E2-C3240A94451A}" type="datetime1">
              <a:rPr lang="en-US" smtClean="0"/>
              <a:t>7/20/23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5F6CD-847A-4EBE-9BAA-72269373CE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972F2-75D0-4C1D-B2C9-D4DDBBA7EB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1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36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499"/>
            <a:ext cx="5248276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530C4-DC55-4C62-84CC-692229E7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BE2F-742F-2645-ADC4-CF148144A004}" type="datetime1">
              <a:rPr lang="en-US" smtClean="0"/>
              <a:t>7/20/23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B8C68-5C05-4F96-9FF2-B531F83A5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81369-2E97-4C0B-9762-D765E283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1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4125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34125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D1DC3-FE4E-4BC2-8CA3-4ED12B138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2CBC4-78B2-8940-BADA-0D2F1C791D46}" type="datetime1">
              <a:rPr lang="en-US" smtClean="0"/>
              <a:t>7/20/23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4AE993-84F9-4B17-BB98-5AAAFAF3E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CB0EC-BB93-4417-89BD-8704180E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0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B58E081-E30E-4521-AEC0-F25E96B2F80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C989A2D-80C2-034B-8D9E-AA51A80319B6}" type="datetime1">
              <a:rPr lang="en-US" smtClean="0"/>
              <a:t>7/20/23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5D495B-454B-46AE-A85D-594A0B9FDDC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05D547-F845-48C9-979D-DD2269BB9C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0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 and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FCFB8E8-C9F0-4143-9378-EA7F6C76665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FBD489D-F1B0-CB40-9463-3FA3B2FD61C6}" type="datetime1">
              <a:rPr lang="en-US" smtClean="0"/>
              <a:t>7/20/23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7D1B458-DF75-45ED-B8CC-69A72676AB0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BB1AFFF-5B96-4371-BCA2-F0CE04ECF7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1FED918-02AD-4AE8-80A2-5FBE2CA7CD4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31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6A07340D-F35E-44B1-83E7-553D9B9F4A1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45099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0E39C743-124E-4ED1-8147-16B673DA19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89568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154642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06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Four-column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7471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474719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3983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3984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70CBA4-9A7C-4AA6-80BD-DA7E39D565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4960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88FFD55-A15C-40BB-919A-289EBCA6F22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0496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DEB3A35-9813-4635-AE9D-3B9F6CA5316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83B53B4-39DB-4A4B-BB84-BB9B18FDF9E7}" type="datetime1">
              <a:rPr lang="en-US" smtClean="0"/>
              <a:t>7/20/23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617FC00-CD62-4B48-80A6-4E68401E96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F0D3C1B-0D24-4BCA-810C-31D050008A6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6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5045AFA-F278-3144-AF19-566EF51A8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FA3564EC-CE50-1549-B5F0-E1519DE3E6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10BA1EB2-0EC6-804A-B029-2483E6FB35D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4DD3BFE-A85D-8642-9644-C389E3CFD2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FCC986-4AA5-4E78-ACB8-93296CE0E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03C140-2983-1E4A-8DD7-2A3CD52E6795}"/>
              </a:ext>
            </a:extLst>
          </p:cNvPr>
          <p:cNvSpPr txBox="1"/>
          <p:nvPr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5109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643E-9D53-435F-9BF5-216545CC1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dirty="0"/>
              <a:t>Picture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FD460-44A4-4368-BEE3-4B57384F2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0300" y="1714501"/>
            <a:ext cx="5372100" cy="4495798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8F45C-51B3-4A66-AF8A-1A15D125710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14501"/>
            <a:ext cx="5372101" cy="449579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B3B1C-D783-464F-B951-6F802A18E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9BAA1-776C-2044-ACFE-7C3B0CBBDCB4}" type="datetime1">
              <a:rPr lang="en-US" smtClean="0"/>
              <a:t>7/20/23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0C078-A6D5-4C61-A732-EC72F4B2E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CB9B7-F1A6-4E7E-9A44-4A1BF91C8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62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5DE8161-89FB-4C0E-91DC-BB077E8FD5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8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76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er logo wall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46C62-58BE-4875-9CF1-988E9FBC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8AFF-3166-094E-AEF6-DB3839933393}" type="datetime1">
              <a:rPr lang="en-US" smtClean="0"/>
              <a:t>7/20/23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F8648-DA5C-4249-B315-5FCC6764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9628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er logo wal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46C62-58BE-4875-9CF1-988E9FBC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E92BF-DB2D-3347-B1C4-3ABDE634C031}" type="datetime1">
              <a:rPr lang="en-US" smtClean="0"/>
              <a:t>7/20/23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F8648-DA5C-4249-B315-5FCC6764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24A219A-BE84-4EDF-84E9-7B8C5EE9E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06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85F99-D5A6-480F-A674-A76B91945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926CB-9B0F-2A4C-A80E-E776D7DE5509}" type="datetime1">
              <a:rPr lang="en-US" smtClean="0"/>
              <a:t>7/20/23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AC62E-3DD2-43DB-9AAA-009DDB88F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9EF5C-832F-4F15-B95C-60157E7B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2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0"/>
            <a:ext cx="5248274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598"/>
            <a:ext cx="5248276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D7037-6014-41C7-AAA4-041F7B6E51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882DCB-3FBB-4107-96D9-358054987DA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A109C05-CA0F-E34C-952A-CB075A6616E6}" type="datetime1">
              <a:rPr lang="en-US" smtClean="0"/>
              <a:t>7/20/23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50B923-C7E4-4160-8DCE-6199F6C430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778C9A-1C98-4EC3-A992-895A3DF0E6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9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>
          <p15:clr>
            <a:srgbClr val="9FCC3B"/>
          </p15:clr>
        </p15:guide>
        <p15:guide id="3" orient="horz" pos="1128">
          <p15:clr>
            <a:srgbClr val="9FCC3B"/>
          </p15:clr>
        </p15:guide>
        <p15:guide id="4" orient="horz" pos="134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Two-column, subtitle,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1"/>
            <a:ext cx="5248274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600"/>
            <a:ext cx="5248276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8919E-8A8C-4C90-854E-20FDD2FCC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EA9DE9-1720-43CB-BEB4-4A471EA86C1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D26F4BB-042D-1846-B82D-51DA30BC67B4}" type="datetime1">
              <a:rPr lang="en-US" smtClean="0"/>
              <a:t>7/20/23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644196F-CE34-473D-A802-821F7968F2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4E16D6-76D0-4B95-931F-9F32F34A84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4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>
          <p15:clr>
            <a:srgbClr val="9FCC3B"/>
          </p15:clr>
        </p15:guide>
        <p15:guide id="3" orient="horz" pos="1128">
          <p15:clr>
            <a:srgbClr val="9FCC3B"/>
          </p15:clr>
        </p15:guide>
        <p15:guide id="4" orient="horz" pos="134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" y="1995221"/>
            <a:ext cx="8067261" cy="1900504"/>
          </a:xfrm>
        </p:spPr>
        <p:txBody>
          <a:bodyPr anchor="b" anchorCtr="0"/>
          <a:lstStyle>
            <a:lvl1pPr>
              <a:defRPr sz="4400"/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2AB32ED6-534B-4417-86C2-7D43CBC56B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6" y="1981200"/>
            <a:ext cx="309563" cy="309563"/>
          </a:xfrm>
          <a:blipFill>
            <a:blip r:embed="rId2">
              <a:duotone>
                <a:prstClr val="black"/>
                <a:srgbClr val="191919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8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12DE8EBE-FC95-451D-BADD-B5580296FA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64150" y="3274218"/>
            <a:ext cx="309563" cy="309563"/>
          </a:xfr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8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1"/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599" y="4496832"/>
            <a:ext cx="8067261" cy="313932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09074AA5-C151-0A45-9F77-42A18481B716}" type="datetime1">
              <a:rPr lang="en-US" smtClean="0"/>
              <a:t>7/20/23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>
          <p15:clr>
            <a:srgbClr val="FBAE40"/>
          </p15:clr>
        </p15:guide>
        <p15:guide id="2" orient="horz" pos="2592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36B2AE8-B7D0-2D48-8091-CEF405BE5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A4EF0-1C08-984D-AE30-485386C628DD}" type="datetime1">
              <a:rPr lang="en-US" smtClean="0"/>
              <a:t>7/20/23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653DC5-2FA5-48AF-A9A7-D45B3AFBB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B5462C-ED70-BD43-851A-A77B2A3C7D69}"/>
              </a:ext>
            </a:extLst>
          </p:cNvPr>
          <p:cNvSpPr txBox="1"/>
          <p:nvPr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98074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50CA896-602A-E243-BE9B-E1CBDEFDF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A4EF0-1C08-984D-AE30-485386C628DD}" type="datetime1">
              <a:rPr lang="en-US" smtClean="0"/>
              <a:t>7/20/23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653DC5-2FA5-48AF-A9A7-D45B3AFBB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B5462C-ED70-BD43-851A-A77B2A3C7D69}"/>
              </a:ext>
            </a:extLst>
          </p:cNvPr>
          <p:cNvSpPr txBox="1"/>
          <p:nvPr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125672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839ECE8-DE26-0A46-BA51-D2D602C44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5652FBED-6885-0A40-9622-6318D7DDE2A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E98815E9-0F60-7941-B62C-2FC2DC9713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C807F5E-8BA7-F943-8393-4417D15807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FCC986-4AA5-4E78-ACB8-93296CE0E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03C140-2983-1E4A-8DD7-2A3CD52E6795}"/>
              </a:ext>
            </a:extLst>
          </p:cNvPr>
          <p:cNvSpPr txBox="1"/>
          <p:nvPr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402555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A12DC60-18AF-C74C-AFB9-EAE9A24C3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A4EF0-1C08-984D-AE30-485386C628DD}" type="datetime1">
              <a:rPr lang="en-US" smtClean="0"/>
              <a:t>7/20/23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653DC5-2FA5-48AF-A9A7-D45B3AFBB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B5462C-ED70-BD43-851A-A77B2A3C7D69}"/>
              </a:ext>
            </a:extLst>
          </p:cNvPr>
          <p:cNvSpPr txBox="1"/>
          <p:nvPr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104383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799BCDC-404A-124D-A5B2-1845D519F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A4EF0-1C08-984D-AE30-485386C628DD}" type="datetime1">
              <a:rPr lang="en-US" smtClean="0"/>
              <a:t>7/20/23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653DC5-2FA5-48AF-A9A7-D45B3AFBB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B5462C-ED70-BD43-851A-A77B2A3C7D69}"/>
              </a:ext>
            </a:extLst>
          </p:cNvPr>
          <p:cNvSpPr txBox="1"/>
          <p:nvPr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194068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here;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9EAB3-8007-4FDC-BADB-BADCE0CE1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F566-6388-0347-9221-50EF0BCFE9D6}" type="datetime1">
              <a:rPr lang="en-US" smtClean="0"/>
              <a:t>7/20/23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75AEC-53B6-4043-9677-30AD83B0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1AD4-FDAE-4E07-B685-874180F1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810155-AFE0-49FD-8E9F-C55D66232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20E75-86A2-5048-9E95-5A3718CC37BB}" type="datetime1">
              <a:rPr lang="en-US" smtClean="0"/>
              <a:t>7/20/23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A757A-A572-48F6-B0E7-EBDAFBA5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BE49C-423E-451A-A0D2-7D73F253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1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&amp;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90820-803B-4C55-BA9E-AE3223753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56" y="3226552"/>
            <a:ext cx="6823869" cy="750238"/>
          </a:xfrm>
        </p:spPr>
        <p:txBody>
          <a:bodyPr/>
          <a:lstStyle>
            <a:lvl1pPr>
              <a:defRPr sz="2800" b="1">
                <a:latin typeface="+mn-lt"/>
              </a:defRPr>
            </a:lvl1pPr>
          </a:lstStyle>
          <a:p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841FE7-5B7D-4299-B262-F8E574B50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38E47-0159-EE4B-882C-434939001FD7}" type="datetime1">
              <a:rPr lang="en-US" smtClean="0"/>
              <a:t>7/20/23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8617C0-A817-49E3-9857-07752AB40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99A66-7F1A-495E-B008-D2DB34B0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7951E-E6AB-4553-9142-A91D5BC58C21}"/>
              </a:ext>
            </a:extLst>
          </p:cNvPr>
          <p:cNvSpPr txBox="1"/>
          <p:nvPr/>
        </p:nvSpPr>
        <p:spPr>
          <a:xfrm>
            <a:off x="609599" y="2428875"/>
            <a:ext cx="6867525" cy="955666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2"/>
                </a:solidFill>
                <a:latin typeface="+mj-lt"/>
              </a:rPr>
              <a:t>Q&amp;A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6FF82B-B4E0-4C97-87F3-C1C0B8837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758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73436"/>
            <a:ext cx="7823200" cy="1311128"/>
          </a:xfrm>
        </p:spPr>
        <p:txBody>
          <a:bodyPr anchor="ctr" anchorCtr="0"/>
          <a:lstStyle>
            <a:lvl1pPr>
              <a:defRPr sz="4400"/>
            </a:lvl1pPr>
          </a:lstStyle>
          <a:p>
            <a:r>
              <a:rPr lang="en-US" dirty="0"/>
              <a:t>Video or demo divider: Enter “Video” or “Demo” here</a:t>
            </a:r>
          </a:p>
        </p:txBody>
      </p:sp>
    </p:spTree>
    <p:extLst>
      <p:ext uri="{BB962C8B-B14F-4D97-AF65-F5344CB8AC3E}">
        <p14:creationId xmlns:p14="http://schemas.microsoft.com/office/powerpoint/2010/main" val="328746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300D94-E16B-4268-9D8D-053D71D5D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100FBD5-D226-4B79-8009-A3AA42458FC8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lIns="548640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29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A51E-0F08-4B7B-9A9F-00CF3AA310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35531"/>
          </a:xfrm>
        </p:spPr>
        <p:txBody>
          <a:bodyPr anchor="t" anchorCtr="0"/>
          <a:lstStyle>
            <a:lvl1pPr>
              <a:defRPr sz="4000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6EECF-7227-4AD4-BC6B-F6715716A8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10300" y="1714501"/>
            <a:ext cx="5372100" cy="4484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C0C8A-CCAE-4B98-91F0-838AA4F55C8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25611"/>
            <a:ext cx="5372101" cy="448468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</p:spTree>
    <p:extLst>
      <p:ext uri="{BB962C8B-B14F-4D97-AF65-F5344CB8AC3E}">
        <p14:creationId xmlns:p14="http://schemas.microsoft.com/office/powerpoint/2010/main" val="385405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8323922-2C9A-8C49-936B-76006406D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2167FA-B358-4BFC-8D58-3474D000E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703823"/>
            <a:ext cx="1003173" cy="6001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E47C1B-9823-854C-8FC6-58F8E22B8A4D}"/>
              </a:ext>
            </a:extLst>
          </p:cNvPr>
          <p:cNvSpPr txBox="1"/>
          <p:nvPr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159671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60699A8-F4FA-6346-9CE1-EF9E36249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2167FA-B358-4BFC-8D58-3474D000E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703823"/>
            <a:ext cx="1003173" cy="6001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E47C1B-9823-854C-8FC6-58F8E22B8A4D}"/>
              </a:ext>
            </a:extLst>
          </p:cNvPr>
          <p:cNvSpPr txBox="1"/>
          <p:nvPr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2857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BEFF3FD-7EB5-5145-8766-8766646B4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C19CA43A-0BE2-8845-A015-EFD319C17A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EA889325-F8C4-9C43-972B-8E93374BE3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9CE6DC0-6A0B-5A43-B468-8A0741F3B0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FCC986-4AA5-4E78-ACB8-93296CE0E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03C140-2983-1E4A-8DD7-2A3CD52E6795}"/>
              </a:ext>
            </a:extLst>
          </p:cNvPr>
          <p:cNvSpPr txBox="1"/>
          <p:nvPr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11385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B09F166-BAFD-CD4B-B967-EEE2856F1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2167FA-B358-4BFC-8D58-3474D000E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703823"/>
            <a:ext cx="1003173" cy="6001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E47C1B-9823-854C-8FC6-58F8E22B8A4D}"/>
              </a:ext>
            </a:extLst>
          </p:cNvPr>
          <p:cNvSpPr txBox="1"/>
          <p:nvPr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418071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80BD941-200A-FF40-A445-268D8C634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2167FA-B358-4BFC-8D58-3474D000E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703823"/>
            <a:ext cx="1003173" cy="6001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E47C1B-9823-854C-8FC6-58F8E22B8A4D}"/>
              </a:ext>
            </a:extLst>
          </p:cNvPr>
          <p:cNvSpPr txBox="1"/>
          <p:nvPr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163483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33D-5535-4C9A-8FE3-B37ABA63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93D77A-024C-472F-B312-4E06A5BAE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1718982"/>
            <a:ext cx="10972800" cy="44913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BCF1F-274F-4C05-8696-189CDAE0C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67D4A-4923-4346-B635-234BFD593ACE}" type="datetime1">
              <a:rPr lang="en-US" smtClean="0"/>
              <a:t>7/20/23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BB62C-DD5C-4CC6-98BC-330285579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D4DAD-D906-4444-864A-7CED33C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9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2CA4B-F100-498A-9F95-D1048E98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914399"/>
            <a:ext cx="285750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42DEB-18AA-41C3-A034-B81C20069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914399"/>
            <a:ext cx="7962900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8874D-2362-4107-9CFB-6624C519C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826F-B227-5941-8A85-F47224811741}" type="datetime1">
              <a:rPr lang="en-US" smtClean="0"/>
              <a:t>7/20/23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1FEF1-5834-4539-A37C-ED5E275C6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A1474-147C-4D4E-B55D-24F747B2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4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4731D4-24B7-407D-A119-09109E0E0D80}"/>
              </a:ext>
            </a:extLst>
          </p:cNvPr>
          <p:cNvSpPr txBox="1"/>
          <p:nvPr/>
        </p:nvSpPr>
        <p:spPr>
          <a:xfrm>
            <a:off x="3486150" y="2512370"/>
            <a:ext cx="7353300" cy="187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000" dirty="0">
                <a:latin typeface="+mj-lt"/>
              </a:rPr>
              <a:t>Do not use layouts after this slide.</a:t>
            </a:r>
            <a:br>
              <a:rPr lang="en-US" sz="6000" dirty="0">
                <a:latin typeface="+mj-lt"/>
              </a:rPr>
            </a:br>
            <a:r>
              <a:rPr lang="en-US" sz="2000" dirty="0">
                <a:latin typeface="+mj-lt"/>
              </a:rPr>
              <a:t>They are not part of the official template.</a:t>
            </a:r>
            <a:endParaRPr lang="en-US" sz="6000" dirty="0">
              <a:latin typeface="+mj-lt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2E1D490C-0B7A-44B5-A2CC-975048311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6A91D7-A142-41A9-9775-90FA8A0EC8F4}"/>
              </a:ext>
            </a:extLst>
          </p:cNvPr>
          <p:cNvSpPr/>
          <p:nvPr/>
        </p:nvSpPr>
        <p:spPr>
          <a:xfrm>
            <a:off x="380999" y="6337300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A252AA-410C-4410-AE45-9D483892FCD8}"/>
              </a:ext>
            </a:extLst>
          </p:cNvPr>
          <p:cNvSpPr/>
          <p:nvPr/>
        </p:nvSpPr>
        <p:spPr>
          <a:xfrm>
            <a:off x="380999" y="163722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4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1CB6-D820-4A96-8204-600D7D956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/>
            </a:lvl1pPr>
            <a:lvl2pPr marL="0" indent="0">
              <a:spcAft>
                <a:spcPts val="3000"/>
              </a:spcAft>
              <a:buNone/>
              <a:defRPr sz="2400"/>
            </a:lvl2pPr>
            <a:lvl3pPr marL="0" indent="0">
              <a:spcAft>
                <a:spcPts val="3000"/>
              </a:spcAft>
              <a:buNone/>
              <a:defRPr sz="2400"/>
            </a:lvl3pPr>
            <a:lvl4pPr marL="0" indent="0">
              <a:spcAft>
                <a:spcPts val="3000"/>
              </a:spcAft>
              <a:buNone/>
              <a:defRPr sz="2400"/>
            </a:lvl4pPr>
            <a:lvl5pPr marL="0" indent="0">
              <a:spcAft>
                <a:spcPts val="3000"/>
              </a:spcAft>
              <a:buNone/>
              <a:defRPr sz="2400"/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C499AF5-2327-824D-96F8-049FFAF576CD}" type="datetime1">
              <a:rPr lang="en-US" smtClean="0"/>
              <a:t>7/20/23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A22A18-A983-4477-9CE2-E889A7803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D9633-4542-C245-8371-65E493A22BA9}" type="datetime1">
              <a:rPr lang="en-US" smtClean="0"/>
              <a:t>7/20/23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6B6389-19E6-4677-81FB-25CCEB0E3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07AE9-2A8E-446F-AC5C-E522F1C0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7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A22A18-A983-4477-9CE2-E889A7803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56677-FDBF-E847-99E6-5C19CF2B9FC7}" type="datetime1">
              <a:rPr lang="en-US" smtClean="0"/>
              <a:t>7/20/23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6B6389-19E6-4677-81FB-25CCEB0E3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07AE9-2A8E-446F-AC5C-E522F1C0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C10CAA-001C-4D0F-BB74-F1ACD384C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01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213DF-CEC6-4F46-9CD4-5ED4A416A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12CB8C-58A4-4758-8C91-E8641A9F6DC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A601E61-1CBD-E94A-9D90-79DA6F5C9A1A}" type="datetime1">
              <a:rPr lang="en-US" smtClean="0"/>
              <a:t>7/20/23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44248-408B-4052-8B56-17F469F98E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8479-5E5D-4B94-9958-5C40D64BE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0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86B726-34C0-4C1C-A252-97930DC77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8AD50-9C2A-4348-80A4-2855B184DF49}" type="datetime1">
              <a:rPr lang="en-US" smtClean="0"/>
              <a:t>7/20/23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103B0-BAC9-4248-BF05-F8F64F81D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B167B-71A0-4735-93B6-5A034F89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3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1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6CC99-EC41-4647-BD17-9EFC9AA4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1"/>
            <a:ext cx="10972800" cy="535531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28EF9-1BCD-42D2-8B21-6150BBD86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718983"/>
            <a:ext cx="10972800" cy="220368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84D14-2EC8-4252-96DA-F75A75EAF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953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C11DC-CF14-304A-B650-52BBF25E1B60}" type="datetime1">
              <a:rPr lang="en-US" smtClean="0"/>
              <a:t>7/20/23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B18F2-2506-4A8B-983C-1A77A245E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953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5A29-F4EF-4A12-9095-1B88A1BDD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AB08AA2C-B509-4BA9-B3D5-46E288298CEC}"/>
              </a:ext>
            </a:extLst>
          </p:cNvPr>
          <p:cNvSpPr txBox="1">
            <a:spLocks/>
          </p:cNvSpPr>
          <p:nvPr/>
        </p:nvSpPr>
        <p:spPr>
          <a:xfrm>
            <a:off x="609600" y="324282"/>
            <a:ext cx="10972800" cy="241300"/>
          </a:xfrm>
          <a:prstGeom prst="rect">
            <a:avLst/>
          </a:prstGeom>
          <a:solidFill>
            <a:schemeClr val="bg2"/>
          </a:solidFill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Amazon Ember" panose="020B0603020204020204" pitchFamily="34" charset="0"/>
              <a:buNone/>
              <a:defRPr sz="1000" b="0" kern="1200" cap="all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UPDATE this Presentation Header IN SLIDE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7F50F9-4909-422B-A8DD-8362E9484737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66DC4F-AA17-D74E-875E-22781CDE545B}"/>
              </a:ext>
            </a:extLst>
          </p:cNvPr>
          <p:cNvSpPr txBox="1"/>
          <p:nvPr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/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471148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649" r:id="rId2"/>
    <p:sldLayoutId id="2147483713" r:id="rId3"/>
    <p:sldLayoutId id="2147483712" r:id="rId4"/>
    <p:sldLayoutId id="2147483661" r:id="rId5"/>
    <p:sldLayoutId id="2147483654" r:id="rId6"/>
    <p:sldLayoutId id="2147483709" r:id="rId7"/>
    <p:sldLayoutId id="2147483663" r:id="rId8"/>
    <p:sldLayoutId id="2147483655" r:id="rId9"/>
    <p:sldLayoutId id="2147483650" r:id="rId10"/>
    <p:sldLayoutId id="2147483664" r:id="rId11"/>
    <p:sldLayoutId id="2147483666" r:id="rId12"/>
    <p:sldLayoutId id="2147483667" r:id="rId13"/>
    <p:sldLayoutId id="2147483665" r:id="rId14"/>
    <p:sldLayoutId id="2147483668" r:id="rId15"/>
    <p:sldLayoutId id="2147483653" r:id="rId16"/>
    <p:sldLayoutId id="2147483689" r:id="rId17"/>
    <p:sldLayoutId id="2147483691" r:id="rId18"/>
    <p:sldLayoutId id="2147483690" r:id="rId19"/>
    <p:sldLayoutId id="2147483657" r:id="rId20"/>
    <p:sldLayoutId id="2147483692" r:id="rId21"/>
    <p:sldLayoutId id="2147483693" r:id="rId22"/>
    <p:sldLayoutId id="2147483694" r:id="rId23"/>
    <p:sldLayoutId id="2147483652" r:id="rId24"/>
    <p:sldLayoutId id="2147483669" r:id="rId25"/>
    <p:sldLayoutId id="2147483670" r:id="rId26"/>
    <p:sldLayoutId id="2147483673" r:id="rId27"/>
    <p:sldLayoutId id="2147483651" r:id="rId28"/>
    <p:sldLayoutId id="2147483714" r:id="rId29"/>
    <p:sldLayoutId id="2147483716" r:id="rId30"/>
    <p:sldLayoutId id="2147483717" r:id="rId31"/>
    <p:sldLayoutId id="2147483671" r:id="rId32"/>
    <p:sldLayoutId id="2147483672" r:id="rId33"/>
    <p:sldLayoutId id="2147483695" r:id="rId34"/>
    <p:sldLayoutId id="2147483674" r:id="rId35"/>
    <p:sldLayoutId id="2147483675" r:id="rId36"/>
    <p:sldLayoutId id="2147483656" r:id="rId37"/>
    <p:sldLayoutId id="2147483676" r:id="rId38"/>
    <p:sldLayoutId id="2147483718" r:id="rId39"/>
    <p:sldLayoutId id="2147483719" r:id="rId40"/>
    <p:sldLayoutId id="2147483720" r:id="rId41"/>
    <p:sldLayoutId id="2147483707" r:id="rId42"/>
    <p:sldLayoutId id="2147483708" r:id="rId43"/>
    <p:sldLayoutId id="2147483678" r:id="rId4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2"/>
          </a:solidFill>
          <a:latin typeface="Amazon Ember Display" panose="020F06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Char char="•"/>
        <a:defRPr sz="280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1pPr>
      <a:lvl2pPr marL="5143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Wingdings" panose="05000000000000000000" pitchFamily="2" charset="2"/>
        <a:buChar char="§"/>
        <a:defRPr sz="240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2pPr>
      <a:lvl3pPr marL="8572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mazon Ember" panose="020B0603020204020204" pitchFamily="34" charset="0"/>
        <a:buChar char="–"/>
        <a:defRPr sz="200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3pPr>
      <a:lvl4pPr marL="103028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4pPr>
      <a:lvl5pPr marL="120173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>
          <p15:clr>
            <a:srgbClr val="F26B43"/>
          </p15:clr>
        </p15:guide>
        <p15:guide id="2" pos="7296">
          <p15:clr>
            <a:srgbClr val="F26B43"/>
          </p15:clr>
        </p15:guide>
        <p15:guide id="3" orient="horz" pos="192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orient="horz" pos="1080">
          <p15:clr>
            <a:srgbClr val="F26B43"/>
          </p15:clr>
        </p15:guide>
        <p15:guide id="6" orient="horz" pos="57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emf"/><Relationship Id="rId9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52A87-2FB3-1111-5F9C-F142B5DE89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1726E9-BDDD-7571-0F3F-C1967085A3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A9647F-9B70-A36A-2C78-40AD56588C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756A97-F55F-864F-64B5-5252F4D0C6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73188D-00D1-1F0A-F867-78F94C92E3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11754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3D793-6842-1942-2373-5F6918EC7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42647-708D-7B99-CA12-DA37D44537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4C9354-4540-AF66-E42A-4DAEDEC9011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966CD2-FBE6-8F8F-2CF7-F7C62A7E0024}"/>
              </a:ext>
            </a:extLst>
          </p:cNvPr>
          <p:cNvGrpSpPr/>
          <p:nvPr/>
        </p:nvGrpSpPr>
        <p:grpSpPr>
          <a:xfrm>
            <a:off x="3461875" y="2965638"/>
            <a:ext cx="5169088" cy="1766019"/>
            <a:chOff x="1300364" y="2227157"/>
            <a:chExt cx="7035520" cy="240368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3B2D44-35E6-9EEA-56EA-87E8A4DCD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0364" y="2244072"/>
              <a:ext cx="2369857" cy="2369857"/>
            </a:xfrm>
            <a:prstGeom prst="rect">
              <a:avLst/>
            </a:prstGeom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46CA33C1-3D28-B0FA-6AA3-CCCA37713D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2198" y="2227157"/>
              <a:ext cx="2403686" cy="2403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Heart 6">
              <a:extLst>
                <a:ext uri="{FF2B5EF4-FFF2-40B4-BE49-F238E27FC236}">
                  <a16:creationId xmlns:a16="http://schemas.microsoft.com/office/drawing/2014/main" id="{D1230AAD-67FE-9A68-21CA-DDF6B59C8C6D}"/>
                </a:ext>
              </a:extLst>
            </p:cNvPr>
            <p:cNvSpPr/>
            <p:nvPr/>
          </p:nvSpPr>
          <p:spPr>
            <a:xfrm>
              <a:off x="4332286" y="2960077"/>
              <a:ext cx="937846" cy="937846"/>
            </a:xfrm>
            <a:prstGeom prst="heart">
              <a:avLst/>
            </a:prstGeom>
            <a:gradFill flip="none" rotWithShape="1">
              <a:gsLst>
                <a:gs pos="0">
                  <a:schemeClr val="accent4">
                    <a:lumMod val="75000"/>
                    <a:shade val="30000"/>
                    <a:satMod val="115000"/>
                  </a:schemeClr>
                </a:gs>
                <a:gs pos="50000">
                  <a:schemeClr val="accent4">
                    <a:lumMod val="75000"/>
                    <a:shade val="67500"/>
                    <a:satMod val="115000"/>
                  </a:schemeClr>
                </a:gs>
                <a:gs pos="100000">
                  <a:schemeClr val="accent4">
                    <a:lumMod val="75000"/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endParaRPr lang="en-TH" dirty="0" err="1">
                <a:solidFill>
                  <a:schemeClr val="tx1"/>
                </a:solidFill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A405D0C-ADDA-3235-7D05-26D8FBFD6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68" y="935498"/>
            <a:ext cx="5181600" cy="1778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CF1C351-5393-3367-7E58-7E64265FE2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33456" y="2037387"/>
            <a:ext cx="1501067" cy="15010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E805D0-2ED9-BF42-287C-9BA8EA02A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0667" y="2713498"/>
            <a:ext cx="3987800" cy="22606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0B4C178-65A1-68EE-8908-EBA2BC50BD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66292" y="864562"/>
            <a:ext cx="1785031" cy="17850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6E026B-37D4-CC07-1FD3-44F0033044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63989" y="3759157"/>
            <a:ext cx="4521200" cy="1803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501259-2A15-3869-7B6B-3839BCD4A8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40350" y="2679700"/>
            <a:ext cx="15113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6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15AFD-9245-611C-6C27-8C9456859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0C015-0EC2-D37A-2B7E-8D28F461CB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FB2CD-4452-F84F-0A59-DA421B10E1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49E83FA-B6EC-407A-30C5-FE92EBB56AC1}"/>
              </a:ext>
            </a:extLst>
          </p:cNvPr>
          <p:cNvGrpSpPr/>
          <p:nvPr/>
        </p:nvGrpSpPr>
        <p:grpSpPr>
          <a:xfrm>
            <a:off x="2335041" y="4880386"/>
            <a:ext cx="1400286" cy="562708"/>
            <a:chOff x="2354365" y="2227157"/>
            <a:chExt cx="5981519" cy="240368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86149AF-1BCC-339A-F2C5-6E673AC88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4365" y="2244073"/>
              <a:ext cx="2369855" cy="2369859"/>
            </a:xfrm>
            <a:prstGeom prst="rect">
              <a:avLst/>
            </a:prstGeom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DC08F186-7197-958E-5D3F-577F5035E6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2198" y="2227157"/>
              <a:ext cx="2403686" cy="2403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384B27BB-ABF1-E95C-C4DF-5A46E393E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77" y="4828624"/>
            <a:ext cx="629752" cy="629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57ABD9A-D098-A682-1C7E-540E154C8BE7}"/>
              </a:ext>
            </a:extLst>
          </p:cNvPr>
          <p:cNvSpPr/>
          <p:nvPr/>
        </p:nvSpPr>
        <p:spPr>
          <a:xfrm>
            <a:off x="2101991" y="4492076"/>
            <a:ext cx="1896227" cy="1302849"/>
          </a:xfrm>
          <a:prstGeom prst="rect">
            <a:avLst/>
          </a:prstGeom>
          <a:noFill/>
          <a:ln w="1270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 laptop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FA5BC-E56C-A79B-2FDD-2C6E05D73C8F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888429" y="5143500"/>
            <a:ext cx="1213562" cy="1"/>
          </a:xfrm>
          <a:prstGeom prst="straightConnector1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E98D37C-3229-0E1D-1525-5D52D92DF60F}"/>
              </a:ext>
            </a:extLst>
          </p:cNvPr>
          <p:cNvSpPr txBox="1"/>
          <p:nvPr/>
        </p:nvSpPr>
        <p:spPr>
          <a:xfrm>
            <a:off x="714948" y="4654608"/>
            <a:ext cx="1478698" cy="43088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 err="1">
                <a:solidFill>
                  <a:schemeClr val="tx2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ListObject</a:t>
            </a:r>
            <a:endParaRPr lang="en-US" sz="1050" dirty="0">
              <a:solidFill>
                <a:schemeClr val="tx2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 err="1">
                <a:solidFill>
                  <a:schemeClr val="tx2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GetObject</a:t>
            </a:r>
            <a:endParaRPr lang="en-US" sz="1050" dirty="0">
              <a:solidFill>
                <a:schemeClr val="tx2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C815756-B681-79D4-4F15-EBFFFA6A712C}"/>
              </a:ext>
            </a:extLst>
          </p:cNvPr>
          <p:cNvGrpSpPr/>
          <p:nvPr/>
        </p:nvGrpSpPr>
        <p:grpSpPr>
          <a:xfrm>
            <a:off x="5968412" y="5053290"/>
            <a:ext cx="1400286" cy="562708"/>
            <a:chOff x="2354365" y="2227157"/>
            <a:chExt cx="5981519" cy="240368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CD98D41-0AA8-B027-4C85-41DE44F97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4365" y="2244073"/>
              <a:ext cx="2369855" cy="2369859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CA5851E7-0611-44E3-5E31-DE35D33951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2198" y="2227157"/>
              <a:ext cx="2403686" cy="2403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CBC733BD-6E99-F593-8E4E-C3E178B5BB39}"/>
              </a:ext>
            </a:extLst>
          </p:cNvPr>
          <p:cNvSpPr/>
          <p:nvPr/>
        </p:nvSpPr>
        <p:spPr>
          <a:xfrm>
            <a:off x="5735362" y="4664980"/>
            <a:ext cx="1896227" cy="1302849"/>
          </a:xfrm>
          <a:prstGeom prst="rect">
            <a:avLst/>
          </a:prstGeom>
          <a:noFill/>
          <a:ln w="1270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 laptop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7C51CC-5930-6BA0-5780-0D204744CC99}"/>
              </a:ext>
            </a:extLst>
          </p:cNvPr>
          <p:cNvCxnSpPr>
            <a:cxnSpLocks/>
          </p:cNvCxnSpPr>
          <p:nvPr/>
        </p:nvCxnSpPr>
        <p:spPr>
          <a:xfrm>
            <a:off x="4521800" y="5592173"/>
            <a:ext cx="1213562" cy="1"/>
          </a:xfrm>
          <a:prstGeom prst="straightConnector1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65F3062-5354-CD49-D72A-637C16B773B4}"/>
              </a:ext>
            </a:extLst>
          </p:cNvPr>
          <p:cNvSpPr txBox="1"/>
          <p:nvPr/>
        </p:nvSpPr>
        <p:spPr>
          <a:xfrm>
            <a:off x="5131210" y="5005347"/>
            <a:ext cx="570102" cy="41549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chemeClr val="tx2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Get Secret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454F63E7-643A-2703-9F40-46DE2279FBB4}"/>
              </a:ext>
            </a:extLst>
          </p:cNvPr>
          <p:cNvCxnSpPr>
            <a:cxnSpLocks/>
          </p:cNvCxnSpPr>
          <p:nvPr/>
        </p:nvCxnSpPr>
        <p:spPr>
          <a:xfrm rot="10800000">
            <a:off x="5087668" y="4927648"/>
            <a:ext cx="647694" cy="520350"/>
          </a:xfrm>
          <a:prstGeom prst="bentConnector2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17">
            <a:extLst>
              <a:ext uri="{FF2B5EF4-FFF2-40B4-BE49-F238E27FC236}">
                <a16:creationId xmlns:a16="http://schemas.microsoft.com/office/drawing/2014/main" id="{D72D70F6-9AF7-E849-9936-E8A311231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792" y="4255320"/>
            <a:ext cx="629752" cy="629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11">
            <a:extLst>
              <a:ext uri="{FF2B5EF4-FFF2-40B4-BE49-F238E27FC236}">
                <a16:creationId xmlns:a16="http://schemas.microsoft.com/office/drawing/2014/main" id="{3E26EAF7-D8DF-D012-3AF4-8F36508122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1493" y="3960904"/>
            <a:ext cx="22923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Secrets Manager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4BAA212-0941-165E-62B7-46D9A661F2A6}"/>
              </a:ext>
            </a:extLst>
          </p:cNvPr>
          <p:cNvSpPr txBox="1"/>
          <p:nvPr/>
        </p:nvSpPr>
        <p:spPr>
          <a:xfrm>
            <a:off x="-180310" y="5512712"/>
            <a:ext cx="1478698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chemeClr val="tx2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S3 Bucket</a:t>
            </a:r>
          </a:p>
        </p:txBody>
      </p:sp>
      <p:pic>
        <p:nvPicPr>
          <p:cNvPr id="31" name="Graphic 16">
            <a:extLst>
              <a:ext uri="{FF2B5EF4-FFF2-40B4-BE49-F238E27FC236}">
                <a16:creationId xmlns:a16="http://schemas.microsoft.com/office/drawing/2014/main" id="{55B60F5A-7470-3130-61B0-333AC8D10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4058971" y="5357223"/>
            <a:ext cx="469900" cy="4699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F7FDCBA-D9BF-C1FA-7278-D342AC519213}"/>
              </a:ext>
            </a:extLst>
          </p:cNvPr>
          <p:cNvSpPr txBox="1"/>
          <p:nvPr/>
        </p:nvSpPr>
        <p:spPr>
          <a:xfrm>
            <a:off x="4008870" y="5795170"/>
            <a:ext cx="570102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chemeClr val="tx2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ZIP File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95082F-221E-49CE-EB47-E6F54E601878}"/>
              </a:ext>
            </a:extLst>
          </p:cNvPr>
          <p:cNvSpPr txBox="1"/>
          <p:nvPr/>
        </p:nvSpPr>
        <p:spPr>
          <a:xfrm>
            <a:off x="4823962" y="5609591"/>
            <a:ext cx="570102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chemeClr val="tx2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Extract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A6EBE71-618E-DF0B-193B-D2B3429A46D8}"/>
              </a:ext>
            </a:extLst>
          </p:cNvPr>
          <p:cNvGrpSpPr/>
          <p:nvPr/>
        </p:nvGrpSpPr>
        <p:grpSpPr>
          <a:xfrm>
            <a:off x="2335041" y="2582767"/>
            <a:ext cx="1400286" cy="562708"/>
            <a:chOff x="2354365" y="2227157"/>
            <a:chExt cx="5981519" cy="2403686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6042E36-9B57-F5C1-7E87-8E464E76E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4365" y="2244073"/>
              <a:ext cx="2369855" cy="2369859"/>
            </a:xfrm>
            <a:prstGeom prst="rect">
              <a:avLst/>
            </a:prstGeom>
          </p:spPr>
        </p:pic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A8DEAA1E-86CD-21E1-ABFA-A26FEEA2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2198" y="2227157"/>
              <a:ext cx="2403686" cy="2403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1EF847C1-F138-B718-29EA-E20C3EE90115}"/>
              </a:ext>
            </a:extLst>
          </p:cNvPr>
          <p:cNvSpPr/>
          <p:nvPr/>
        </p:nvSpPr>
        <p:spPr>
          <a:xfrm>
            <a:off x="2101991" y="2194457"/>
            <a:ext cx="1896227" cy="1302849"/>
          </a:xfrm>
          <a:prstGeom prst="rect">
            <a:avLst/>
          </a:prstGeom>
          <a:noFill/>
          <a:ln w="1270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 laptop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9F3D57E-C163-BCE5-1260-758A8B4CFFF1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888429" y="2845881"/>
            <a:ext cx="1213562" cy="1"/>
          </a:xfrm>
          <a:prstGeom prst="straightConnector1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4CC6511-B309-9AB5-FF7B-7ABA9CCDB330}"/>
              </a:ext>
            </a:extLst>
          </p:cNvPr>
          <p:cNvSpPr txBox="1"/>
          <p:nvPr/>
        </p:nvSpPr>
        <p:spPr>
          <a:xfrm>
            <a:off x="714948" y="2560186"/>
            <a:ext cx="1478698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chemeClr val="tx2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Query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DB5EBAD-3222-C341-2CE8-4783D3A9BD41}"/>
              </a:ext>
            </a:extLst>
          </p:cNvPr>
          <p:cNvSpPr txBox="1"/>
          <p:nvPr/>
        </p:nvSpPr>
        <p:spPr>
          <a:xfrm>
            <a:off x="-180310" y="3215093"/>
            <a:ext cx="1478698" cy="41549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chemeClr val="tx2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DynamoDB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chemeClr val="tx2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Table</a:t>
            </a:r>
          </a:p>
        </p:txBody>
      </p:sp>
      <p:pic>
        <p:nvPicPr>
          <p:cNvPr id="44" name="Graphic 23">
            <a:extLst>
              <a:ext uri="{FF2B5EF4-FFF2-40B4-BE49-F238E27FC236}">
                <a16:creationId xmlns:a16="http://schemas.microsoft.com/office/drawing/2014/main" id="{FDD6E73D-6675-5E51-D7AA-EA52B3369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77" y="2527349"/>
            <a:ext cx="629752" cy="629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0F1B0AF5-ABAB-5250-D170-EB9F81694BCA}"/>
              </a:ext>
            </a:extLst>
          </p:cNvPr>
          <p:cNvGrpSpPr/>
          <p:nvPr/>
        </p:nvGrpSpPr>
        <p:grpSpPr>
          <a:xfrm>
            <a:off x="7033690" y="2582767"/>
            <a:ext cx="1400286" cy="562708"/>
            <a:chOff x="2354365" y="2227157"/>
            <a:chExt cx="5981519" cy="2403686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A3E7B1B-88F7-6689-3723-E9CB4A49B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4365" y="2244073"/>
              <a:ext cx="2369855" cy="2369859"/>
            </a:xfrm>
            <a:prstGeom prst="rect">
              <a:avLst/>
            </a:prstGeom>
          </p:spPr>
        </p:pic>
        <p:pic>
          <p:nvPicPr>
            <p:cNvPr id="49" name="Picture 2">
              <a:extLst>
                <a:ext uri="{FF2B5EF4-FFF2-40B4-BE49-F238E27FC236}">
                  <a16:creationId xmlns:a16="http://schemas.microsoft.com/office/drawing/2014/main" id="{CB15DE06-53CA-7111-1E34-ADFB50E915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2198" y="2227157"/>
              <a:ext cx="2403686" cy="2403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CCDBEEB1-20F3-CD93-9E74-F4010284C9A1}"/>
              </a:ext>
            </a:extLst>
          </p:cNvPr>
          <p:cNvSpPr/>
          <p:nvPr/>
        </p:nvSpPr>
        <p:spPr>
          <a:xfrm>
            <a:off x="6800640" y="2194457"/>
            <a:ext cx="1896227" cy="1302849"/>
          </a:xfrm>
          <a:prstGeom prst="rect">
            <a:avLst/>
          </a:prstGeom>
          <a:noFill/>
          <a:ln w="1270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 laptop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4478114-0A48-1466-3ECE-880CA43FDF13}"/>
              </a:ext>
            </a:extLst>
          </p:cNvPr>
          <p:cNvCxnSpPr>
            <a:cxnSpLocks/>
          </p:cNvCxnSpPr>
          <p:nvPr/>
        </p:nvCxnSpPr>
        <p:spPr>
          <a:xfrm>
            <a:off x="5587078" y="2747016"/>
            <a:ext cx="1213562" cy="1"/>
          </a:xfrm>
          <a:prstGeom prst="straightConnector1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C71DFD5-27B1-F023-2841-635191CA9102}"/>
              </a:ext>
            </a:extLst>
          </p:cNvPr>
          <p:cNvSpPr txBox="1"/>
          <p:nvPr/>
        </p:nvSpPr>
        <p:spPr>
          <a:xfrm>
            <a:off x="5693869" y="2336988"/>
            <a:ext cx="918155" cy="415498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chemeClr val="tx2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Invoke Function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AF00D95-20C6-E92D-4BFD-541DA8AD76DB}"/>
              </a:ext>
            </a:extLst>
          </p:cNvPr>
          <p:cNvSpPr txBox="1"/>
          <p:nvPr/>
        </p:nvSpPr>
        <p:spPr>
          <a:xfrm>
            <a:off x="4518339" y="3215093"/>
            <a:ext cx="1478698" cy="41549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chemeClr val="tx2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Lambda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chemeClr val="tx2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Function</a:t>
            </a:r>
          </a:p>
        </p:txBody>
      </p:sp>
      <p:pic>
        <p:nvPicPr>
          <p:cNvPr id="55" name="Graphic 7">
            <a:extLst>
              <a:ext uri="{FF2B5EF4-FFF2-40B4-BE49-F238E27FC236}">
                <a16:creationId xmlns:a16="http://schemas.microsoft.com/office/drawing/2014/main" id="{D4CA8EE1-D03B-AB0A-DB1B-624BF24D7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068" y="2527349"/>
            <a:ext cx="587769" cy="587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573A1D6-8C9A-4AB4-9803-47A4C4B2A5ED}"/>
              </a:ext>
            </a:extLst>
          </p:cNvPr>
          <p:cNvCxnSpPr>
            <a:cxnSpLocks/>
          </p:cNvCxnSpPr>
          <p:nvPr/>
        </p:nvCxnSpPr>
        <p:spPr>
          <a:xfrm flipH="1">
            <a:off x="5587078" y="2928591"/>
            <a:ext cx="1213562" cy="1"/>
          </a:xfrm>
          <a:prstGeom prst="straightConnector1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C5E33C1-816B-A4C4-7771-D7410F491561}"/>
              </a:ext>
            </a:extLst>
          </p:cNvPr>
          <p:cNvSpPr txBox="1"/>
          <p:nvPr/>
        </p:nvSpPr>
        <p:spPr>
          <a:xfrm flipH="1">
            <a:off x="5693869" y="3003913"/>
            <a:ext cx="918155" cy="25391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chemeClr val="tx2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Get Response</a:t>
            </a:r>
          </a:p>
        </p:txBody>
      </p:sp>
      <p:pic>
        <p:nvPicPr>
          <p:cNvPr id="58" name="Graphic 48">
            <a:extLst>
              <a:ext uri="{FF2B5EF4-FFF2-40B4-BE49-F238E27FC236}">
                <a16:creationId xmlns:a16="http://schemas.microsoft.com/office/drawing/2014/main" id="{BFB8CBE6-7A1E-CBA4-0F13-5A80720BE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6025" y="285908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B9E70CC4-A67A-BB44-F2FD-017DE5EAA087}"/>
              </a:ext>
            </a:extLst>
          </p:cNvPr>
          <p:cNvGrpSpPr/>
          <p:nvPr/>
        </p:nvGrpSpPr>
        <p:grpSpPr>
          <a:xfrm>
            <a:off x="10270146" y="5120678"/>
            <a:ext cx="1400286" cy="562708"/>
            <a:chOff x="2354365" y="2227157"/>
            <a:chExt cx="5981519" cy="2403686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00E922F4-D9A2-A3CA-90AD-D25B4AFA4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4365" y="2244073"/>
              <a:ext cx="2369855" cy="2369859"/>
            </a:xfrm>
            <a:prstGeom prst="rect">
              <a:avLst/>
            </a:prstGeom>
          </p:spPr>
        </p:pic>
        <p:pic>
          <p:nvPicPr>
            <p:cNvPr id="76" name="Picture 2">
              <a:extLst>
                <a:ext uri="{FF2B5EF4-FFF2-40B4-BE49-F238E27FC236}">
                  <a16:creationId xmlns:a16="http://schemas.microsoft.com/office/drawing/2014/main" id="{6FC5A98B-2595-D62A-377C-9C798773CE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2198" y="2227157"/>
              <a:ext cx="2403686" cy="2403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366D84BB-8D7E-6FAE-2E7D-069BE28E15E6}"/>
              </a:ext>
            </a:extLst>
          </p:cNvPr>
          <p:cNvSpPr/>
          <p:nvPr/>
        </p:nvSpPr>
        <p:spPr>
          <a:xfrm>
            <a:off x="10037096" y="4732368"/>
            <a:ext cx="1896227" cy="1302849"/>
          </a:xfrm>
          <a:prstGeom prst="rect">
            <a:avLst/>
          </a:prstGeom>
          <a:noFill/>
          <a:ln w="1270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 laptop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579ED70-4153-B7CB-5CCE-28B408EF105C}"/>
              </a:ext>
            </a:extLst>
          </p:cNvPr>
          <p:cNvCxnSpPr>
            <a:cxnSpLocks/>
          </p:cNvCxnSpPr>
          <p:nvPr/>
        </p:nvCxnSpPr>
        <p:spPr>
          <a:xfrm>
            <a:off x="8823534" y="5364471"/>
            <a:ext cx="1213562" cy="1"/>
          </a:xfrm>
          <a:prstGeom prst="straightConnector1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E81886B5-CE54-D1AF-D066-CA80B862DB0E}"/>
              </a:ext>
            </a:extLst>
          </p:cNvPr>
          <p:cNvSpPr txBox="1"/>
          <p:nvPr/>
        </p:nvSpPr>
        <p:spPr>
          <a:xfrm>
            <a:off x="8930325" y="5392172"/>
            <a:ext cx="918155" cy="415498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chemeClr val="tx2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Publish Message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91A9D9B-3B4B-68DE-0404-20DDC4C37FEC}"/>
              </a:ext>
            </a:extLst>
          </p:cNvPr>
          <p:cNvSpPr txBox="1"/>
          <p:nvPr/>
        </p:nvSpPr>
        <p:spPr>
          <a:xfrm>
            <a:off x="7803055" y="5672128"/>
            <a:ext cx="1478698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chemeClr val="tx2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SNS Topic</a:t>
            </a:r>
          </a:p>
        </p:txBody>
      </p:sp>
      <p:pic>
        <p:nvPicPr>
          <p:cNvPr id="81" name="Graphic 7">
            <a:extLst>
              <a:ext uri="{FF2B5EF4-FFF2-40B4-BE49-F238E27FC236}">
                <a16:creationId xmlns:a16="http://schemas.microsoft.com/office/drawing/2014/main" id="{1729C00C-BC6C-0EBC-E54D-00EFB5340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32524" y="5065260"/>
            <a:ext cx="587769" cy="587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A17D072-1CFF-A27E-4094-1ED79055362D}"/>
              </a:ext>
            </a:extLst>
          </p:cNvPr>
          <p:cNvSpPr txBox="1"/>
          <p:nvPr/>
        </p:nvSpPr>
        <p:spPr>
          <a:xfrm>
            <a:off x="7787059" y="3437663"/>
            <a:ext cx="1478698" cy="41549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chemeClr val="tx2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Lambda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chemeClr val="tx2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Function</a:t>
            </a:r>
          </a:p>
        </p:txBody>
      </p:sp>
      <p:pic>
        <p:nvPicPr>
          <p:cNvPr id="85" name="Graphic 7">
            <a:extLst>
              <a:ext uri="{FF2B5EF4-FFF2-40B4-BE49-F238E27FC236}">
                <a16:creationId xmlns:a16="http://schemas.microsoft.com/office/drawing/2014/main" id="{54A544B5-7363-B88E-5490-8E3111243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24" y="3836875"/>
            <a:ext cx="587769" cy="587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A3723A0-1A19-B272-D988-2E201761DC5B}"/>
              </a:ext>
            </a:extLst>
          </p:cNvPr>
          <p:cNvCxnSpPr>
            <a:cxnSpLocks/>
            <a:stCxn id="85" idx="2"/>
            <a:endCxn id="81" idx="0"/>
          </p:cNvCxnSpPr>
          <p:nvPr/>
        </p:nvCxnSpPr>
        <p:spPr>
          <a:xfrm>
            <a:off x="8526409" y="4424644"/>
            <a:ext cx="0" cy="640616"/>
          </a:xfrm>
          <a:prstGeom prst="straightConnector1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2828DB95-F948-E478-70A2-38E2CFA4D34B}"/>
              </a:ext>
            </a:extLst>
          </p:cNvPr>
          <p:cNvSpPr txBox="1"/>
          <p:nvPr/>
        </p:nvSpPr>
        <p:spPr>
          <a:xfrm>
            <a:off x="8630125" y="4499410"/>
            <a:ext cx="918155" cy="415498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chemeClr val="tx2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Invoke Function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1D72A1B-5A4D-4932-4D19-0FD7894C7839}"/>
              </a:ext>
            </a:extLst>
          </p:cNvPr>
          <p:cNvSpPr txBox="1"/>
          <p:nvPr/>
        </p:nvSpPr>
        <p:spPr>
          <a:xfrm>
            <a:off x="8930325" y="5096019"/>
            <a:ext cx="918155" cy="23083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dirty="0">
                <a:solidFill>
                  <a:schemeClr val="tx2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“HELLO WORLD”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A12172C-4658-230A-1060-9C51DCDAA374}"/>
              </a:ext>
            </a:extLst>
          </p:cNvPr>
          <p:cNvCxnSpPr>
            <a:cxnSpLocks/>
            <a:endCxn id="85" idx="3"/>
          </p:cNvCxnSpPr>
          <p:nvPr/>
        </p:nvCxnSpPr>
        <p:spPr>
          <a:xfrm flipH="1">
            <a:off x="8820293" y="4130759"/>
            <a:ext cx="1431883" cy="1"/>
          </a:xfrm>
          <a:prstGeom prst="straightConnector1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>
            <a:extLst>
              <a:ext uri="{FF2B5EF4-FFF2-40B4-BE49-F238E27FC236}">
                <a16:creationId xmlns:a16="http://schemas.microsoft.com/office/drawing/2014/main" id="{B94CD853-ED78-D51C-0447-99E1DD5284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74177" y="3836393"/>
            <a:ext cx="635000" cy="635000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D9B591F2-8EC7-34F1-376D-A2A4FEEDC9E3}"/>
              </a:ext>
            </a:extLst>
          </p:cNvPr>
          <p:cNvSpPr txBox="1"/>
          <p:nvPr/>
        </p:nvSpPr>
        <p:spPr>
          <a:xfrm>
            <a:off x="8796886" y="3884956"/>
            <a:ext cx="1478698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chemeClr val="tx2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Send Web Hook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440AAC8-FCD5-A3C7-E7F7-342775BC12AA}"/>
              </a:ext>
            </a:extLst>
          </p:cNvPr>
          <p:cNvSpPr txBox="1"/>
          <p:nvPr/>
        </p:nvSpPr>
        <p:spPr>
          <a:xfrm>
            <a:off x="9910380" y="3582477"/>
            <a:ext cx="1478698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chemeClr val="tx2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Slack App</a:t>
            </a:r>
          </a:p>
        </p:txBody>
      </p:sp>
    </p:spTree>
    <p:extLst>
      <p:ext uri="{BB962C8B-B14F-4D97-AF65-F5344CB8AC3E}">
        <p14:creationId xmlns:p14="http://schemas.microsoft.com/office/powerpoint/2010/main" val="304263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CA458-867A-6EFD-4698-E1970F431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BBCD4B-D7FB-479C-3947-2EACE2C04E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C49A4-A248-5FBD-592C-FBB5C987903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62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efault Theme">
  <a:themeElements>
    <a:clrScheme name="AWS_2022_Light">
      <a:dk1>
        <a:srgbClr val="000000"/>
      </a:dk1>
      <a:lt1>
        <a:srgbClr val="FFFFFF"/>
      </a:lt1>
      <a:dk2>
        <a:srgbClr val="232F3E"/>
      </a:dk2>
      <a:lt2>
        <a:srgbClr val="F1F3F3"/>
      </a:lt2>
      <a:accent1>
        <a:srgbClr val="2074D5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Ember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tIns="45720" rIns="45720"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" id="{228B8145-3AF6-844F-ABC4-6123D8E1CE54}" vid="{5EB582C3-D037-9C43-B7F3-93C1B6BBC66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1373</TotalTime>
  <Words>51</Words>
  <Application>Microsoft Macintosh PowerPoint</Application>
  <PresentationFormat>Widescreen</PresentationFormat>
  <Paragraphs>30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Amazon Ember Heavy</vt:lpstr>
      <vt:lpstr>Amazon Ember Display</vt:lpstr>
      <vt:lpstr>Arial</vt:lpstr>
      <vt:lpstr>Amazon Ember Mono</vt:lpstr>
      <vt:lpstr>Amazon Ember</vt:lpstr>
      <vt:lpstr>Lucida Console</vt:lpstr>
      <vt:lpstr>Wingdings</vt:lpstr>
      <vt:lpstr>Default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</cp:revision>
  <dcterms:created xsi:type="dcterms:W3CDTF">2023-07-20T06:33:09Z</dcterms:created>
  <dcterms:modified xsi:type="dcterms:W3CDTF">2023-07-21T05:26:25Z</dcterms:modified>
</cp:coreProperties>
</file>